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7ABD4A-674A-4F8D-BDD8-C8976D129DDF}" v="9" dt="2021-06-14T11:12:37.6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59" d="100"/>
          <a:sy n="59" d="100"/>
        </p:scale>
        <p:origin x="450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01F56F-6674-4A27-8B1A-B5314EC4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B9FA4E2-5608-4575-B3A4-DDC2880034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F37DCA3-57AA-4E6D-B4DA-79E5BE530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5D20F-D11E-4C8D-BB5E-73A0ACE338AC}" type="datetimeFigureOut">
              <a:rPr lang="nl-NL" smtClean="0"/>
              <a:t>14-6-2021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98C729F-D972-4AFD-AE7E-75001FBD0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540C661-35E5-427C-BFA0-EE2B7FC41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8AC27-95AE-4E15-8662-69406A57BC5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1857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5B5FE9-0341-48DA-88DD-3C9656461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0E061CC2-64CD-434C-B0D2-EF6AAAE9FC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1C41310-28C1-482B-B8F4-DB09E9F91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5D20F-D11E-4C8D-BB5E-73A0ACE338AC}" type="datetimeFigureOut">
              <a:rPr lang="nl-NL" smtClean="0"/>
              <a:t>14-6-2021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F17A898-9F43-4346-9126-9099E434A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44D0C19-6C80-4A0B-B728-187FB6297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8AC27-95AE-4E15-8662-69406A57BC5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3202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13715FC4-88A1-4FA7-92BF-E7F1D6EDA4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102EC56-BA6A-4AEA-93EA-53C4F279E8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41C9FBC-E034-4C70-A5E7-8A3005B91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5D20F-D11E-4C8D-BB5E-73A0ACE338AC}" type="datetimeFigureOut">
              <a:rPr lang="nl-NL" smtClean="0"/>
              <a:t>14-6-2021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B102A8E-82F6-4EEB-8538-7C5748ECF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D79FCA9-F977-4C89-A476-101C019FF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8AC27-95AE-4E15-8662-69406A57BC5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7578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E779B-2D07-41CF-9506-721FA371E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98D60A9-E5DB-4F33-9E39-7E8F5F239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8F98746-05A1-4E65-A6B3-04C90A868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5D20F-D11E-4C8D-BB5E-73A0ACE338AC}" type="datetimeFigureOut">
              <a:rPr lang="nl-NL" smtClean="0"/>
              <a:t>14-6-2021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AA32A81-ACF0-4485-B068-3B516CD88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78B7953-A5FC-4528-BCA5-314B33C08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8AC27-95AE-4E15-8662-69406A57BC5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4431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478D12-4A95-4B6F-B802-80A0EA752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3B97362-4248-435D-B8DE-2E75DCC51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7E353A5-B359-4CF5-BBD5-4274DEE9C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5D20F-D11E-4C8D-BB5E-73A0ACE338AC}" type="datetimeFigureOut">
              <a:rPr lang="nl-NL" smtClean="0"/>
              <a:t>14-6-2021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29420D-21EF-4E98-83C8-02B7B5529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F1371CA-C6B6-447B-8BC8-E639269CB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8AC27-95AE-4E15-8662-69406A57BC5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8559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5E5D00-2146-44E6-B3CA-7A663D127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C251537-9252-4A3E-8A36-0630F67220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9DBFA94-B5A1-4C7E-8833-1DB8E0C95D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4A4A0D4-682C-4712-9395-BEBC9E8E6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5D20F-D11E-4C8D-BB5E-73A0ACE338AC}" type="datetimeFigureOut">
              <a:rPr lang="nl-NL" smtClean="0"/>
              <a:t>14-6-2021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945E087-E860-4977-B20A-F61C1D16B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65E99B7-FF9E-46CE-87CA-C6F5904C6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8AC27-95AE-4E15-8662-69406A57BC5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8756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4C8E0F-CD60-48A6-AABE-040DFF003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9B06EBF-3767-45A0-8AF7-5863F3498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7386871-6B3D-4349-94AB-92C0270E36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16C2FB8-2182-482F-B173-5A67AC70A0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640BCEE3-88F0-4BF2-86BE-52EBADAC61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4CB357D7-A177-47D7-B872-B8B148843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5D20F-D11E-4C8D-BB5E-73A0ACE338AC}" type="datetimeFigureOut">
              <a:rPr lang="nl-NL" smtClean="0"/>
              <a:t>14-6-2021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F06C6E0D-8717-46C5-A03E-AD2000B2E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D5AD8F7-E1D2-4411-8D11-35270237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8AC27-95AE-4E15-8662-69406A57BC5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3900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C939A6-C11D-4D92-88BE-F053EF3E1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DFB2E1D4-C253-4702-ABB3-E6D8D64BC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5D20F-D11E-4C8D-BB5E-73A0ACE338AC}" type="datetimeFigureOut">
              <a:rPr lang="nl-NL" smtClean="0"/>
              <a:t>14-6-2021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301F92C8-1842-47DD-85E2-DF801B856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E1D60DC-03A3-4A2A-AE32-B5958E454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8AC27-95AE-4E15-8662-69406A57BC5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5984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A1CCAA75-59D9-4C94-A0A3-DA530CD78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5D20F-D11E-4C8D-BB5E-73A0ACE338AC}" type="datetimeFigureOut">
              <a:rPr lang="nl-NL" smtClean="0"/>
              <a:t>14-6-2021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1809A26-345C-4A8F-9FA1-5DF4DB445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3FDF934-5A74-4069-B8E3-2F7D56263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8AC27-95AE-4E15-8662-69406A57BC5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9530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C49AC9-B346-4A76-AC98-5B36673DC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A9625B1-5B07-4729-8E65-BAA31C727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FAE2FB7-6CCA-4DE6-B8F9-7E640669F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68A5888-7761-4433-BB40-794FAD236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5D20F-D11E-4C8D-BB5E-73A0ACE338AC}" type="datetimeFigureOut">
              <a:rPr lang="nl-NL" smtClean="0"/>
              <a:t>14-6-2021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210B996-8B60-43BA-8F21-94FF59957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BB2A103-5108-4160-BFBD-D0C005AC9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8AC27-95AE-4E15-8662-69406A57BC5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2075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B6740-3714-4076-97D7-A40BF61F2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F3BF217-E5C5-42A4-9257-4EF6FA1539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CD93583-3B51-48DD-9A1A-118FDF6F14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3034B04-59F2-4CDB-827F-141C55441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5D20F-D11E-4C8D-BB5E-73A0ACE338AC}" type="datetimeFigureOut">
              <a:rPr lang="nl-NL" smtClean="0"/>
              <a:t>14-6-2021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30C2523-BCF7-42D0-AF44-2CAB72F1F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74BD776-7726-4871-AB5A-84C251D99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8AC27-95AE-4E15-8662-69406A57BC5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03914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A82A4A36-F9E3-484B-B630-DF0901DCC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6D1ABA3-BFC1-4E5A-8AA8-3FFBE0414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E68A166-A291-48FE-A8B4-00F122F000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5D20F-D11E-4C8D-BB5E-73A0ACE338AC}" type="datetimeFigureOut">
              <a:rPr lang="nl-NL" smtClean="0"/>
              <a:t>14-6-2021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EBAFDCE-BAE7-498A-B88A-212291E299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9AD5A7-D970-4EB2-8349-2216E046F9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8AC27-95AE-4E15-8662-69406A57BC5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64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tekst, monitor, elektronica, scherm&#10;&#10;Automatisch gegenereerde beschrijving">
            <a:extLst>
              <a:ext uri="{FF2B5EF4-FFF2-40B4-BE49-F238E27FC236}">
                <a16:creationId xmlns:a16="http://schemas.microsoft.com/office/drawing/2014/main" id="{EDBD9E2C-740A-4E67-A406-9987111EB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9" y="-562707"/>
            <a:ext cx="11887200" cy="774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46967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DE19271BFDFB48ACF64681BFEBFC80" ma:contentTypeVersion="8" ma:contentTypeDescription="Een nieuw document maken." ma:contentTypeScope="" ma:versionID="85ab79481963e0f724b8e9849a5767f4">
  <xsd:schema xmlns:xsd="http://www.w3.org/2001/XMLSchema" xmlns:xs="http://www.w3.org/2001/XMLSchema" xmlns:p="http://schemas.microsoft.com/office/2006/metadata/properties" xmlns:ns3="a8dc6443-c795-434e-9ac5-34c16260d0e4" xmlns:ns4="505eac02-0732-482f-acdf-8b564b658dce" targetNamespace="http://schemas.microsoft.com/office/2006/metadata/properties" ma:root="true" ma:fieldsID="3bc1c0c1c722d6a421017b26864bfc32" ns3:_="" ns4:_="">
    <xsd:import namespace="a8dc6443-c795-434e-9ac5-34c16260d0e4"/>
    <xsd:import namespace="505eac02-0732-482f-acdf-8b564b658dc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dc6443-c795-434e-9ac5-34c16260d0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5eac02-0732-482f-acdf-8b564b658dc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74D7778-D33F-4D0C-9AFA-07043619A4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8dc6443-c795-434e-9ac5-34c16260d0e4"/>
    <ds:schemaRef ds:uri="505eac02-0732-482f-acdf-8b564b658d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4FEB0BA-42E9-49FD-A509-A19A8CDE64B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CD5D7BB-023A-43C7-8AFB-12578F0DB4EB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505eac02-0732-482f-acdf-8b564b658dce"/>
    <ds:schemaRef ds:uri="a8dc6443-c795-434e-9ac5-34c16260d0e4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0</Words>
  <Application>Microsoft Office PowerPoint</Application>
  <PresentationFormat>Breedbeeld</PresentationFormat>
  <Paragraphs>0</Paragraphs>
  <Slides>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Kantoorthema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Veenma, Ilse</dc:creator>
  <cp:lastModifiedBy>Veenma, Ilse</cp:lastModifiedBy>
  <cp:revision>3</cp:revision>
  <dcterms:created xsi:type="dcterms:W3CDTF">2021-06-01T09:09:09Z</dcterms:created>
  <dcterms:modified xsi:type="dcterms:W3CDTF">2021-06-14T11:14:46Z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0x010100CCDE19271BFDFB48ACF64681BFEBFC80</vt:lpwstr>
  </property>
</Properties>
</file>